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4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7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4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6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63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9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0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7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0FF1-1C7F-4D53-BBCB-34FFE3FE7E58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B96DA-6335-4993-9221-EC1443354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7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990600"/>
            <a:ext cx="8077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Theme 1:</a:t>
            </a:r>
            <a:r>
              <a:rPr lang="en-US" sz="2400" dirty="0" smtClean="0"/>
              <a:t> Nutrition, storage, value addition and food safety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>
                <a:solidFill>
                  <a:schemeClr val="accent2"/>
                </a:solidFill>
              </a:rPr>
              <a:t>Objective</a:t>
            </a:r>
          </a:p>
          <a:p>
            <a:r>
              <a:rPr lang="en-US" sz="2400" dirty="0" smtClean="0"/>
              <a:t>1. Improving household food and nutritional security, particularly the vulnerable groups (e.g. pregnant women, children, sick people, elderly  etc.) through: (</a:t>
            </a:r>
            <a:r>
              <a:rPr lang="en-US" sz="2400" dirty="0" err="1" smtClean="0"/>
              <a:t>i</a:t>
            </a:r>
            <a:r>
              <a:rPr lang="en-US" sz="2400" dirty="0" smtClean="0"/>
              <a:t>) increased availability, access and consumption of diverse nutritious food; (ii) creating demand and awareness for nutritious and safe food;  (iii) improving capacity in good nutrition practices; (iv) mitigation of </a:t>
            </a:r>
            <a:r>
              <a:rPr lang="en-US" sz="2400" dirty="0" err="1" smtClean="0"/>
              <a:t>mycotoxin</a:t>
            </a:r>
            <a:r>
              <a:rPr lang="en-US" sz="2400" dirty="0" smtClean="0"/>
              <a:t> contamination. </a:t>
            </a:r>
          </a:p>
          <a:p>
            <a:r>
              <a:rPr lang="en-US" sz="2400" dirty="0" smtClean="0"/>
              <a:t>2. Reducing post harvest loss and improving shelf life through: (</a:t>
            </a:r>
            <a:r>
              <a:rPr lang="en-US" sz="2400" dirty="0" err="1" smtClean="0"/>
              <a:t>i</a:t>
            </a:r>
            <a:r>
              <a:rPr lang="en-US" sz="2400" dirty="0" smtClean="0"/>
              <a:t>) better harvest and post harvest practices including value addition; </a:t>
            </a:r>
          </a:p>
          <a:p>
            <a:r>
              <a:rPr lang="en-US" sz="2400" dirty="0" smtClean="0"/>
              <a:t>3. Improve market value of agricultural produce thereby enhancing household income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249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90600"/>
            <a:ext cx="7315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Theme 2:</a:t>
            </a:r>
            <a:r>
              <a:rPr lang="en-US" sz="2400" dirty="0" smtClean="0"/>
              <a:t> Climate resilient systems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chemeClr val="accent2"/>
                </a:solidFill>
              </a:rPr>
              <a:t>Objective</a:t>
            </a:r>
          </a:p>
          <a:p>
            <a:r>
              <a:rPr lang="en-US" sz="2400" dirty="0" smtClean="0"/>
              <a:t>-Sustainably intensifying mixed smallholder farming systems through: (</a:t>
            </a:r>
            <a:r>
              <a:rPr lang="en-US" sz="2400" dirty="0" err="1" smtClean="0"/>
              <a:t>i</a:t>
            </a:r>
            <a:r>
              <a:rPr lang="en-US" sz="2400" dirty="0" smtClean="0"/>
              <a:t>) mutual enhancement of nutrient flows and use efficiency in mixed systems ; (ii) Enhanced ecosystem services for sustainability and resilience of the farming systems; </a:t>
            </a:r>
          </a:p>
          <a:p>
            <a:r>
              <a:rPr lang="en-US" sz="2400" dirty="0" smtClean="0"/>
              <a:t>- Improving household food and nutritional security through increased production and consumption of diverse nutritious food</a:t>
            </a:r>
          </a:p>
          <a:p>
            <a:r>
              <a:rPr lang="en-US" sz="2400" dirty="0" smtClean="0"/>
              <a:t>-Improving household income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80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982177"/>
            <a:ext cx="7239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C0504D"/>
                </a:solidFill>
              </a:rPr>
              <a:t>RT 3:</a:t>
            </a:r>
            <a:r>
              <a:rPr lang="en-US" sz="2400" dirty="0">
                <a:solidFill>
                  <a:prstClr val="black"/>
                </a:solidFill>
              </a:rPr>
              <a:t> Market, Institution and Gender</a:t>
            </a: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r>
              <a:rPr lang="en-US" sz="2400" dirty="0">
                <a:solidFill>
                  <a:srgbClr val="C0504D"/>
                </a:solidFill>
              </a:rPr>
              <a:t>Objective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-To enhance better access to input and output markets by smallholder farmers and strengthen local institutions  for sustainability of project interventions.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-To empower the socially disadvantaged groups for better access to and control of production assets.</a:t>
            </a:r>
          </a:p>
        </p:txBody>
      </p:sp>
    </p:spTree>
    <p:extLst>
      <p:ext uri="{BB962C8B-B14F-4D97-AF65-F5344CB8AC3E}">
        <p14:creationId xmlns:p14="http://schemas.microsoft.com/office/powerpoint/2010/main" val="358378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240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</dc:creator>
  <cp:lastModifiedBy>Odhong, Jonathan (IITA)</cp:lastModifiedBy>
  <cp:revision>8</cp:revision>
  <dcterms:created xsi:type="dcterms:W3CDTF">2016-02-17T08:53:19Z</dcterms:created>
  <dcterms:modified xsi:type="dcterms:W3CDTF">2016-02-17T12:00:03Z</dcterms:modified>
</cp:coreProperties>
</file>